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2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223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7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655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49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33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95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711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89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42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63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48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50D1-06DD-4C1C-A7C5-700F4DAFEA59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48178-2CAE-468A-AE32-63733555C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767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63FC0-BFEA-70BE-54B6-938168DE6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618EE-6460-2991-4A6A-A53E9B1748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8A811-DB3B-CB9A-8655-E443C757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1"/>
            <a:ext cx="12181490" cy="68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34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8102-9345-8B85-1206-201E7159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</a:t>
            </a:r>
          </a:p>
        </p:txBody>
      </p:sp>
      <p:pic>
        <p:nvPicPr>
          <p:cNvPr id="4" name="WhatsApp Video 2023-07-03 at 14.43.44">
            <a:hlinkClick r:id="" action="ppaction://media"/>
            <a:extLst>
              <a:ext uri="{FF2B5EF4-FFF2-40B4-BE49-F238E27FC236}">
                <a16:creationId xmlns:a16="http://schemas.microsoft.com/office/drawing/2014/main" id="{0B0FCBDE-45D9-3174-8A0D-018ADC72A6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5539" y="893045"/>
            <a:ext cx="4183582" cy="52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4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5F4E-6CB4-C8BF-A5A4-935A6BEC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09" y="219469"/>
            <a:ext cx="10515600" cy="775852"/>
          </a:xfrm>
        </p:spPr>
        <p:txBody>
          <a:bodyPr>
            <a:normAutofit/>
          </a:bodyPr>
          <a:lstStyle/>
          <a:p>
            <a:r>
              <a:rPr lang="en-IN" sz="3200" dirty="0"/>
              <a:t>AFTER( If human detected)</a:t>
            </a:r>
          </a:p>
        </p:txBody>
      </p:sp>
      <p:pic>
        <p:nvPicPr>
          <p:cNvPr id="3" name="WhatsApp Video 2023-07-03 at 15.17.31">
            <a:hlinkClick r:id="" action="ppaction://media"/>
            <a:extLst>
              <a:ext uri="{FF2B5EF4-FFF2-40B4-BE49-F238E27FC236}">
                <a16:creationId xmlns:a16="http://schemas.microsoft.com/office/drawing/2014/main" id="{EAEBB35C-3966-8CC6-0533-82AAC4EE7D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114" y="1504571"/>
            <a:ext cx="835163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8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2118-89E9-C2EF-2DAF-BA05FA62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06" y="57627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After (if no human detected)</a:t>
            </a:r>
          </a:p>
        </p:txBody>
      </p:sp>
      <p:pic>
        <p:nvPicPr>
          <p:cNvPr id="3" name="WhatsApp Video 2023-07-03 at 15.16.03">
            <a:hlinkClick r:id="" action="ppaction://media"/>
            <a:extLst>
              <a:ext uri="{FF2B5EF4-FFF2-40B4-BE49-F238E27FC236}">
                <a16:creationId xmlns:a16="http://schemas.microsoft.com/office/drawing/2014/main" id="{B8240267-0969-F7CD-8883-39507D384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891" y="1550771"/>
            <a:ext cx="8308176" cy="47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A0DC3-DE1B-25EA-7C51-96B2FCCB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2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45424-4F66-24BF-66BB-A1738A17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61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F0F80-2696-2B33-A7F3-32335781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08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41A46-FB65-6F59-591E-7E279EE6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0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42E16-4FFE-B9C8-8F2D-CB133E31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6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42E1E-D18A-A0C3-3F15-4B952E71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0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A1693-F349-ACBB-00CB-88E005F92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7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51EB9-0ADD-4AE9-98DD-0F802FC3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2420B-6C35-57CE-9E96-15DE3165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9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F8181-B233-32FB-64F8-F842324F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2192000" cy="685799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A9CE71-82DB-3425-9EDA-769D2DAB4AF7}"/>
              </a:ext>
            </a:extLst>
          </p:cNvPr>
          <p:cNvCxnSpPr>
            <a:cxnSpLocks/>
          </p:cNvCxnSpPr>
          <p:nvPr/>
        </p:nvCxnSpPr>
        <p:spPr>
          <a:xfrm flipH="1">
            <a:off x="1947333" y="3911600"/>
            <a:ext cx="846667" cy="279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CEE0B9E-CF08-E682-6E46-5DF704BB5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8" r="162"/>
          <a:stretch/>
        </p:blipFill>
        <p:spPr>
          <a:xfrm>
            <a:off x="5181600" y="3970867"/>
            <a:ext cx="5207000" cy="2209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A676F-B264-58BD-874C-09598B052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47"/>
          <a:stretch/>
        </p:blipFill>
        <p:spPr>
          <a:xfrm>
            <a:off x="5273040" y="1391920"/>
            <a:ext cx="4577080" cy="230124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0B4423-B381-B9BE-C6A6-0A4160115F21}"/>
              </a:ext>
            </a:extLst>
          </p:cNvPr>
          <p:cNvCxnSpPr/>
          <p:nvPr/>
        </p:nvCxnSpPr>
        <p:spPr>
          <a:xfrm>
            <a:off x="770466" y="3730414"/>
            <a:ext cx="711200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808F74-C204-1DD6-B9D4-710A2091FF8A}"/>
              </a:ext>
            </a:extLst>
          </p:cNvPr>
          <p:cNvCxnSpPr/>
          <p:nvPr/>
        </p:nvCxnSpPr>
        <p:spPr>
          <a:xfrm>
            <a:off x="1572259" y="3730414"/>
            <a:ext cx="7501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83F6B6-DF62-72F1-888F-C3F9A7480216}"/>
              </a:ext>
            </a:extLst>
          </p:cNvPr>
          <p:cNvCxnSpPr>
            <a:cxnSpLocks/>
          </p:cNvCxnSpPr>
          <p:nvPr/>
        </p:nvCxnSpPr>
        <p:spPr>
          <a:xfrm>
            <a:off x="3716867" y="5423747"/>
            <a:ext cx="61213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C6CC2F-EC62-EDD6-1F00-9CDE9AEED2A9}"/>
              </a:ext>
            </a:extLst>
          </p:cNvPr>
          <p:cNvCxnSpPr>
            <a:cxnSpLocks/>
          </p:cNvCxnSpPr>
          <p:nvPr/>
        </p:nvCxnSpPr>
        <p:spPr>
          <a:xfrm>
            <a:off x="3716867" y="5542280"/>
            <a:ext cx="6121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F00D752-141D-723A-4F2F-E0FDC078D033}"/>
              </a:ext>
            </a:extLst>
          </p:cNvPr>
          <p:cNvSpPr txBox="1"/>
          <p:nvPr/>
        </p:nvSpPr>
        <p:spPr>
          <a:xfrm>
            <a:off x="4329006" y="5262880"/>
            <a:ext cx="61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FF00"/>
                </a:solidFill>
                <a:latin typeface="Bahnschrift Light" panose="020B0502040204020203" pitchFamily="34" charset="0"/>
              </a:rPr>
              <a:t>CAM 1</a:t>
            </a:r>
          </a:p>
          <a:p>
            <a:r>
              <a:rPr lang="en-IN" sz="1000" dirty="0">
                <a:latin typeface="Bahnschrift Light" panose="020B0502040204020203" pitchFamily="34" charset="0"/>
              </a:rPr>
              <a:t>CAM 2</a:t>
            </a:r>
          </a:p>
        </p:txBody>
      </p:sp>
    </p:spTree>
    <p:extLst>
      <p:ext uri="{BB962C8B-B14F-4D97-AF65-F5344CB8AC3E}">
        <p14:creationId xmlns:p14="http://schemas.microsoft.com/office/powerpoint/2010/main" val="79190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CAA31-F5B6-2420-3ADF-33290361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E16F82-DD9E-1B6C-D1B4-43AC89B297B8}"/>
              </a:ext>
            </a:extLst>
          </p:cNvPr>
          <p:cNvCxnSpPr>
            <a:cxnSpLocks/>
          </p:cNvCxnSpPr>
          <p:nvPr/>
        </p:nvCxnSpPr>
        <p:spPr>
          <a:xfrm flipH="1">
            <a:off x="4673600" y="3352800"/>
            <a:ext cx="524933" cy="330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36A524-6958-A91B-2DCA-7C5C90025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36" r="-466" b="-32239"/>
          <a:stretch/>
        </p:blipFill>
        <p:spPr>
          <a:xfrm>
            <a:off x="6154706" y="4395805"/>
            <a:ext cx="3685253" cy="30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13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099D3-1425-E5A9-31C1-97C488509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29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290</TotalTime>
  <Words>18</Words>
  <Application>Microsoft Office PowerPoint</Application>
  <PresentationFormat>Widescreen</PresentationFormat>
  <Paragraphs>5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Bahnschrift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BEFORE</vt:lpstr>
      <vt:lpstr>AFTER( If human detected)</vt:lpstr>
      <vt:lpstr>After (if no human detected)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Snehalakshmi S - [CH.EN.U4CCE21057]</dc:creator>
  <cp:lastModifiedBy>Sneha Lakshmi</cp:lastModifiedBy>
  <cp:revision>3</cp:revision>
  <dcterms:created xsi:type="dcterms:W3CDTF">2023-07-03T18:28:06Z</dcterms:created>
  <dcterms:modified xsi:type="dcterms:W3CDTF">2024-03-03T15:34:30Z</dcterms:modified>
</cp:coreProperties>
</file>